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DF0B-3BF2-483C-B5AF-A7EF01AEE4B4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4A0F-69E6-465F-B9B2-BA6C143C3F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4844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DF0B-3BF2-483C-B5AF-A7EF01AEE4B4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4A0F-69E6-465F-B9B2-BA6C143C3F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151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DF0B-3BF2-483C-B5AF-A7EF01AEE4B4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4A0F-69E6-465F-B9B2-BA6C143C3F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02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DF0B-3BF2-483C-B5AF-A7EF01AEE4B4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4A0F-69E6-465F-B9B2-BA6C143C3F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647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DF0B-3BF2-483C-B5AF-A7EF01AEE4B4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4A0F-69E6-465F-B9B2-BA6C143C3F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8161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DF0B-3BF2-483C-B5AF-A7EF01AEE4B4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4A0F-69E6-465F-B9B2-BA6C143C3F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233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DF0B-3BF2-483C-B5AF-A7EF01AEE4B4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4A0F-69E6-465F-B9B2-BA6C143C3F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972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DF0B-3BF2-483C-B5AF-A7EF01AEE4B4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4A0F-69E6-465F-B9B2-BA6C143C3F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7880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DF0B-3BF2-483C-B5AF-A7EF01AEE4B4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4A0F-69E6-465F-B9B2-BA6C143C3F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2072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DF0B-3BF2-483C-B5AF-A7EF01AEE4B4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4A0F-69E6-465F-B9B2-BA6C143C3F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841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DF0B-3BF2-483C-B5AF-A7EF01AEE4B4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4A0F-69E6-465F-B9B2-BA6C143C3F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4402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3DF0B-3BF2-483C-B5AF-A7EF01AEE4B4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54A0F-69E6-465F-B9B2-BA6C143C3F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6623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1" t="7500" r="11731" b="16703"/>
          <a:stretch/>
        </p:blipFill>
        <p:spPr bwMode="auto">
          <a:xfrm>
            <a:off x="1056068" y="347731"/>
            <a:ext cx="10032642" cy="5653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ta para a direita 3"/>
          <p:cNvSpPr/>
          <p:nvPr/>
        </p:nvSpPr>
        <p:spPr>
          <a:xfrm>
            <a:off x="7830353" y="868769"/>
            <a:ext cx="855017" cy="253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984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1" t="7500" r="10934" b="10438"/>
          <a:stretch/>
        </p:blipFill>
        <p:spPr bwMode="auto">
          <a:xfrm>
            <a:off x="722289" y="365125"/>
            <a:ext cx="10739907" cy="581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ta para a direita 3"/>
          <p:cNvSpPr/>
          <p:nvPr/>
        </p:nvSpPr>
        <p:spPr>
          <a:xfrm>
            <a:off x="4930992" y="4743288"/>
            <a:ext cx="748590" cy="2537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947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5" t="7501" r="13391" b="15718"/>
          <a:stretch/>
        </p:blipFill>
        <p:spPr bwMode="auto">
          <a:xfrm>
            <a:off x="1056069" y="502276"/>
            <a:ext cx="10006884" cy="5563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ta para a direita 4"/>
          <p:cNvSpPr/>
          <p:nvPr/>
        </p:nvSpPr>
        <p:spPr>
          <a:xfrm>
            <a:off x="4829577" y="5281303"/>
            <a:ext cx="540912" cy="2050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69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Setor de Compras - Pro - Reitoria de Ensino de Pos-Graduacao</dc:creator>
  <cp:lastModifiedBy>Jose Roberto Martins</cp:lastModifiedBy>
  <cp:revision>1</cp:revision>
  <dcterms:created xsi:type="dcterms:W3CDTF">2017-06-21T12:29:14Z</dcterms:created>
  <dcterms:modified xsi:type="dcterms:W3CDTF">2023-09-06T15:12:13Z</dcterms:modified>
</cp:coreProperties>
</file>