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577F-D997-445A-A63D-F69955C7DD5F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221E3-38A1-416D-A40C-5A953C83B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469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577F-D997-445A-A63D-F69955C7DD5F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221E3-38A1-416D-A40C-5A953C83B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3213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577F-D997-445A-A63D-F69955C7DD5F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221E3-38A1-416D-A40C-5A953C83B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0008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577F-D997-445A-A63D-F69955C7DD5F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221E3-38A1-416D-A40C-5A953C83B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3824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577F-D997-445A-A63D-F69955C7DD5F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221E3-38A1-416D-A40C-5A953C83B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1663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577F-D997-445A-A63D-F69955C7DD5F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221E3-38A1-416D-A40C-5A953C83B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9855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577F-D997-445A-A63D-F69955C7DD5F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221E3-38A1-416D-A40C-5A953C83B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3543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577F-D997-445A-A63D-F69955C7DD5F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221E3-38A1-416D-A40C-5A953C83B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943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577F-D997-445A-A63D-F69955C7DD5F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221E3-38A1-416D-A40C-5A953C83B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9916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577F-D997-445A-A63D-F69955C7DD5F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221E3-38A1-416D-A40C-5A953C83B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9091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577F-D997-445A-A63D-F69955C7DD5F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221E3-38A1-416D-A40C-5A953C83B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609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1577F-D997-445A-A63D-F69955C7DD5F}" type="datetimeFigureOut">
              <a:rPr lang="pt-BR" smtClean="0"/>
              <a:t>06/09/2023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221E3-38A1-416D-A40C-5A953C83B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887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0" t="7501" r="10625" b="20641"/>
          <a:stretch/>
        </p:blipFill>
        <p:spPr bwMode="auto">
          <a:xfrm>
            <a:off x="498143" y="277532"/>
            <a:ext cx="8291067" cy="5848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eta para a direita 3"/>
          <p:cNvSpPr/>
          <p:nvPr/>
        </p:nvSpPr>
        <p:spPr>
          <a:xfrm rot="11655893">
            <a:off x="1641924" y="5776764"/>
            <a:ext cx="603567" cy="2561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2354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02" t="16671" r="29664" b="7815"/>
          <a:stretch/>
        </p:blipFill>
        <p:spPr bwMode="auto">
          <a:xfrm>
            <a:off x="251520" y="274637"/>
            <a:ext cx="8640960" cy="585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4913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5" t="17344" r="30342" b="5875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9906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1" t="16360" r="32763" b="16704"/>
          <a:stretch/>
        </p:blipFill>
        <p:spPr bwMode="auto">
          <a:xfrm>
            <a:off x="457200" y="274637"/>
            <a:ext cx="8291264" cy="585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0902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15" t="9468" r="21139" b="9813"/>
          <a:stretch/>
        </p:blipFill>
        <p:spPr bwMode="auto">
          <a:xfrm>
            <a:off x="457200" y="209324"/>
            <a:ext cx="8280920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27068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Apresentação na tela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antonio almeida neto lyrio</dc:creator>
  <cp:lastModifiedBy>Jose Roberto Martins</cp:lastModifiedBy>
  <cp:revision>2</cp:revision>
  <dcterms:created xsi:type="dcterms:W3CDTF">2017-05-12T22:37:19Z</dcterms:created>
  <dcterms:modified xsi:type="dcterms:W3CDTF">2023-09-06T15:11:46Z</dcterms:modified>
</cp:coreProperties>
</file>