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49" r:id="rId2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2676"/>
  </p:normalViewPr>
  <p:slideViewPr>
    <p:cSldViewPr snapToGrid="0">
      <p:cViewPr varScale="1">
        <p:scale>
          <a:sx n="77" d="100"/>
          <a:sy n="77" d="100"/>
        </p:scale>
        <p:origin x="1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1625A-1235-AA45-BDB1-ACCBA77E4237}" type="datetimeFigureOut">
              <a:rPr lang="en-BR" smtClean="0"/>
              <a:t>06/19/2024</a:t>
            </a:fld>
            <a:endParaRPr lang="en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CCA49-2D46-7E4B-8948-6CE69528171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33852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D49F-0381-4F8D-7295-781B8EDB3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194007-FA3F-3900-DD0F-328AE46F6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1F4FE-66C1-F17B-DEEA-DE1F05816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56CC-15EF-0D43-B8C6-F455AA267161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22ED6-CC57-D3CB-BBF0-FFACAED46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7D35F-48A7-6005-6DE8-71ECD51C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1A09-3D2B-C64B-B75C-CF50A0DEEC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34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3B7F-054B-12F5-4E87-ED1DDAD49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914B9-E5CD-A483-E7B3-1F249C2C0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BF8E3-113F-F78F-4B3D-F623C5834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56CC-15EF-0D43-B8C6-F455AA267161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D0453-DA81-FED7-F52D-857CDE59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7192F-94EA-EAEB-903B-F12CCEE0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1A09-3D2B-C64B-B75C-CF50A0DEEC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01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7E88C0-34C2-170C-C0C2-94C5C6171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5C832-32DC-4FEE-3DD1-FD5FDE510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34E52-55A0-F558-9688-C9A4E160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56CC-15EF-0D43-B8C6-F455AA267161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C9D63-DA3E-DE8A-3C53-3CE4151D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91E70-66AF-F4A3-7B5A-074EA221F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1A09-3D2B-C64B-B75C-CF50A0DEEC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39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 dirty="0"/>
              <a:t>Click to edit 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 dirty="0"/>
              <a:t>Click to edit 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6DFD4-BF8C-4939-874D-85B7DF956768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3856F-38E9-4BBF-93D8-0F8AC2E0E6C7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020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3768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orient="horz" pos="1512">
          <p15:clr>
            <a:srgbClr val="FBAE40"/>
          </p15:clr>
        </p15:guide>
        <p15:guide id="11" orient="horz" pos="28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82B320-D19D-F8FB-99B8-C8E2F007F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3E5DEA-CB23-AD0E-6477-FCE073C54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9D41EC2-8C11-57B0-E839-A80A150233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8D8D2A-D416-3945-82F6-F48F8ABB1DC7}" type="datetimeFigureOut">
              <a:rPr lang="en-BR" smtClean="0"/>
              <a:pPr/>
              <a:t>06/19/2024</a:t>
            </a:fld>
            <a:endParaRPr lang="en-BR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A4322FB-FCEE-BDE0-BE08-5755BBC7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BR"/>
              <a:t>Pró-Reitoria de Pesquisa e Pós Graduação</a:t>
            </a:r>
            <a:endParaRPr lang="en-BR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43BC1A3-99FE-6BA9-1D2E-AF284072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E79600-4571-BA46-AB5E-95C42859C927}" type="slidenum">
              <a:rPr lang="en-BR" smtClean="0"/>
              <a:pPr/>
              <a:t>‹nº›</a:t>
            </a:fld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394398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3A3BC-1974-9F88-25DB-109883D59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1C9A6-69E5-6EE7-AF92-B7AF2E7A3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3A382-816C-748A-B988-1C02A4328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56CC-15EF-0D43-B8C6-F455AA267161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BC8F6-DA3A-7B12-DD02-624DB060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81916-D865-1E6D-7E3F-BEC501240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1A09-3D2B-C64B-B75C-CF50A0DEEC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88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968B-141E-BDB5-419F-87271608F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F19AC-735F-F9DE-458C-E4830260A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8FB3F-B555-AD3F-21DC-066DCCC37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DD160-367B-6E04-9DA3-27685C558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56CC-15EF-0D43-B8C6-F455AA267161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68C36-2A27-B0A9-6964-BECBDFC1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B33A0-0605-2E2E-CF70-191283B36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1A09-3D2B-C64B-B75C-CF50A0DEEC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08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7C8BF-C01A-010C-3C3F-AE035B6AA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6EAA1-8A58-B0EB-2DFC-2C73A9BC1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EAA4F-6B89-CE5C-545E-4CA96F016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1B282B-A068-81EF-B0C2-2181CBF42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032A5-F913-9A9C-9991-6075D2118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16FE1B-A8C7-2F68-5665-9D4592773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56CC-15EF-0D43-B8C6-F455AA267161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07B2B8-AEDD-C070-8DB0-29203C8E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A6076-F152-4931-B68E-EB949FBC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1A09-3D2B-C64B-B75C-CF50A0DEEC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35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4F8B-3257-862F-20FA-960DF669F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701C7A-BE6E-24CD-8F19-DEAC953E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56CC-15EF-0D43-B8C6-F455AA267161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C8383-DA8C-B33C-8FB7-C2788F34D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723A6-6D88-644D-FB9B-0ACB58F2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1A09-3D2B-C64B-B75C-CF50A0DEEC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66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060AE-4996-0B4A-36D2-34992A1F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56CC-15EF-0D43-B8C6-F455AA267161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E8C19E-E8CB-81D9-F345-A5D1C90E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B712C-A96A-E146-5EB3-FE2542E8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1A09-3D2B-C64B-B75C-CF50A0DEEC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15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17295-A374-E6D0-CB45-0C189C739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A8D1F-B357-A509-D197-519894993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EEFBF-A3CE-2C0C-43A6-EA42FA52A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F549-4D6C-D6B0-1D30-C3B60432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56CC-15EF-0D43-B8C6-F455AA267161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62E6C-CE64-FDE3-4402-A25D87BB7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EB11E-4979-0D1C-626C-EA7812D1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1A09-3D2B-C64B-B75C-CF50A0DEEC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77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F5BCC-3525-E1E6-D6DC-BF0AA5FF4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1C21B-B283-143A-2BBE-C52431B17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ADDB6-AE06-CFC1-FDA0-F4A6C3066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5498A-4F9B-F69E-3947-83E965FB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56CC-15EF-0D43-B8C6-F455AA267161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3EA83-FDA5-8487-C476-781C5373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9E2DB-C6A9-D58C-D7E0-052248D71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1A09-3D2B-C64B-B75C-CF50A0DEEC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8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5489C4-60C3-AD2B-1740-40300C37B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8814F-FEFD-F2EB-9C25-CF4AAE298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81677-9D87-3DC6-1840-1EACA053E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B56CC-15EF-0D43-B8C6-F455AA267161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30CE5-15C3-8BFE-2F30-4B70BC141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443E6-E470-35EB-84B5-B0BF68980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1A09-3D2B-C64B-B75C-CF50A0DEEC47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13CC2E-7163-528D-EBA8-A96A567704A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5397" y="460690"/>
            <a:ext cx="538122" cy="828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63B9B5F-6121-3EC7-701B-263349F2434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637578" y="608409"/>
            <a:ext cx="1716222" cy="70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1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19620-6CCC-A34D-9D45-D6B57F800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752" y="350877"/>
            <a:ext cx="9339306" cy="846358"/>
          </a:xfr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BR" sz="3600" b="1" dirty="0"/>
              <a:t>Agenda da Avaliação Quadrienal 2021-2024</a:t>
            </a:r>
            <a:endParaRPr lang="en-US" sz="3600" spc="5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55189-E7B2-3A4A-99EE-997592791F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15000" y="1586036"/>
            <a:ext cx="5354920" cy="7202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b="1" dirty="0"/>
              <a:t>GT para </a:t>
            </a:r>
            <a:r>
              <a:rPr lang="en-US" sz="2000" b="1" dirty="0" err="1"/>
              <a:t>Avaliação</a:t>
            </a:r>
            <a:r>
              <a:rPr lang="en-US" sz="2000" b="1" dirty="0"/>
              <a:t> Externa do </a:t>
            </a:r>
            <a:r>
              <a:rPr lang="en-US" sz="2000" b="1" dirty="0" err="1"/>
              <a:t>Relatório</a:t>
            </a:r>
            <a:r>
              <a:rPr lang="en-US" sz="2000" b="1" dirty="0"/>
              <a:t> da </a:t>
            </a:r>
            <a:r>
              <a:rPr lang="en-US" sz="2000" b="1" dirty="0" err="1"/>
              <a:t>Proposta</a:t>
            </a:r>
            <a:r>
              <a:rPr lang="en-US" sz="2000" b="1" dirty="0"/>
              <a:t> do </a:t>
            </a:r>
            <a:r>
              <a:rPr lang="en-US" sz="2000" b="1" dirty="0" err="1"/>
              <a:t>Programa</a:t>
            </a:r>
            <a:endParaRPr lang="en-US" sz="2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3C602-BA59-1744-B258-B489E00A3E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15000" y="2306265"/>
            <a:ext cx="5558467" cy="1534978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500" dirty="0" err="1"/>
              <a:t>Entrega</a:t>
            </a:r>
            <a:r>
              <a:rPr lang="en-US" sz="1500" dirty="0"/>
              <a:t> do </a:t>
            </a:r>
            <a:r>
              <a:rPr lang="en-US" sz="1500" dirty="0" err="1"/>
              <a:t>Relatório</a:t>
            </a:r>
            <a:r>
              <a:rPr lang="en-US" sz="1500" dirty="0"/>
              <a:t> </a:t>
            </a:r>
            <a:r>
              <a:rPr lang="en-US" sz="1500" dirty="0" err="1"/>
              <a:t>pelos</a:t>
            </a:r>
            <a:r>
              <a:rPr lang="en-US" sz="1500" dirty="0"/>
              <a:t> PPGs para o GT </a:t>
            </a:r>
            <a:r>
              <a:rPr lang="en-US" sz="1500" dirty="0" err="1"/>
              <a:t>Externo</a:t>
            </a:r>
            <a:r>
              <a:rPr lang="en-US" sz="1500" dirty="0"/>
              <a:t> – </a:t>
            </a:r>
            <a:r>
              <a:rPr lang="en-US" sz="1500" b="1" dirty="0">
                <a:solidFill>
                  <a:srgbClr val="FF0000"/>
                </a:solidFill>
              </a:rPr>
              <a:t>13 de </a:t>
            </a:r>
            <a:r>
              <a:rPr lang="en-US" sz="1500" b="1" dirty="0" err="1">
                <a:solidFill>
                  <a:srgbClr val="FF0000"/>
                </a:solidFill>
              </a:rPr>
              <a:t>setembro</a:t>
            </a:r>
            <a:r>
              <a:rPr lang="en-US" sz="1500" b="1" dirty="0">
                <a:solidFill>
                  <a:srgbClr val="FF0000"/>
                </a:solidFill>
              </a:rPr>
              <a:t> de 2024</a:t>
            </a:r>
          </a:p>
          <a:p>
            <a:pPr marL="285750" indent="-2857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500" dirty="0" err="1"/>
              <a:t>Seminário</a:t>
            </a:r>
            <a:r>
              <a:rPr lang="en-US" sz="1500" dirty="0"/>
              <a:t> com ex- </a:t>
            </a:r>
            <a:r>
              <a:rPr lang="en-US" sz="1500" dirty="0" err="1"/>
              <a:t>Coordenadores</a:t>
            </a:r>
            <a:r>
              <a:rPr lang="en-US" sz="1500" dirty="0"/>
              <a:t> de </a:t>
            </a:r>
            <a:r>
              <a:rPr lang="en-US" sz="1500" dirty="0" err="1"/>
              <a:t>Áreas</a:t>
            </a:r>
            <a:r>
              <a:rPr lang="en-US" sz="1500" dirty="0"/>
              <a:t> – </a:t>
            </a:r>
            <a:r>
              <a:rPr lang="en-US" sz="1500" b="1" dirty="0">
                <a:solidFill>
                  <a:srgbClr val="FF0000"/>
                </a:solidFill>
              </a:rPr>
              <a:t>14 de </a:t>
            </a:r>
            <a:r>
              <a:rPr lang="en-US" sz="1500" b="1" dirty="0" err="1">
                <a:solidFill>
                  <a:srgbClr val="FF0000"/>
                </a:solidFill>
              </a:rPr>
              <a:t>Outubro</a:t>
            </a:r>
            <a:r>
              <a:rPr lang="en-US" sz="1500" b="1" dirty="0">
                <a:solidFill>
                  <a:srgbClr val="FF0000"/>
                </a:solidFill>
              </a:rPr>
              <a:t> 2024</a:t>
            </a:r>
          </a:p>
          <a:p>
            <a:pPr marL="285750" indent="-2857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500" dirty="0" err="1"/>
              <a:t>Avaliação</a:t>
            </a:r>
            <a:r>
              <a:rPr lang="en-US" sz="1500" dirty="0"/>
              <a:t> dos </a:t>
            </a:r>
            <a:r>
              <a:rPr lang="en-US" sz="1500" dirty="0" err="1"/>
              <a:t>Relatórios</a:t>
            </a:r>
            <a:r>
              <a:rPr lang="en-US" sz="1500" dirty="0"/>
              <a:t> </a:t>
            </a:r>
            <a:r>
              <a:rPr lang="en-US" sz="1500" dirty="0" err="1"/>
              <a:t>pelo</a:t>
            </a:r>
            <a:r>
              <a:rPr lang="en-US" sz="1500" dirty="0"/>
              <a:t> GT </a:t>
            </a:r>
            <a:r>
              <a:rPr lang="en-US" sz="1500" dirty="0" err="1"/>
              <a:t>Externo</a:t>
            </a:r>
            <a:r>
              <a:rPr lang="en-US" sz="1500" dirty="0"/>
              <a:t> – </a:t>
            </a:r>
            <a:r>
              <a:rPr lang="en-US" sz="1500" b="1" dirty="0">
                <a:solidFill>
                  <a:srgbClr val="FF0000"/>
                </a:solidFill>
              </a:rPr>
              <a:t>15 a 18 de </a:t>
            </a:r>
            <a:r>
              <a:rPr lang="en-US" sz="1500" b="1" dirty="0" err="1">
                <a:solidFill>
                  <a:srgbClr val="FF0000"/>
                </a:solidFill>
              </a:rPr>
              <a:t>Outubro</a:t>
            </a:r>
            <a:r>
              <a:rPr lang="en-US" sz="1500" b="1" dirty="0">
                <a:solidFill>
                  <a:srgbClr val="FF0000"/>
                </a:solidFill>
              </a:rPr>
              <a:t> de 2024</a:t>
            </a:r>
          </a:p>
          <a:p>
            <a:pPr marL="285750" indent="-2857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500" dirty="0" err="1"/>
              <a:t>Resultado</a:t>
            </a:r>
            <a:r>
              <a:rPr lang="en-US" sz="1500" dirty="0"/>
              <a:t> da </a:t>
            </a:r>
            <a:r>
              <a:rPr lang="en-US" sz="1500" dirty="0" err="1"/>
              <a:t>Avaliação</a:t>
            </a:r>
            <a:r>
              <a:rPr lang="en-US" sz="1500" dirty="0"/>
              <a:t> do GT </a:t>
            </a:r>
            <a:r>
              <a:rPr lang="en-US" sz="1500" dirty="0" err="1"/>
              <a:t>Externo</a:t>
            </a:r>
            <a:r>
              <a:rPr lang="en-US" sz="1500" dirty="0"/>
              <a:t> – </a:t>
            </a:r>
            <a:r>
              <a:rPr lang="en-US" sz="1500" b="1" dirty="0" err="1">
                <a:solidFill>
                  <a:srgbClr val="FF0000"/>
                </a:solidFill>
              </a:rPr>
              <a:t>Novembro</a:t>
            </a:r>
            <a:r>
              <a:rPr lang="en-US" sz="1500" b="1" dirty="0">
                <a:solidFill>
                  <a:srgbClr val="FF0000"/>
                </a:solidFill>
              </a:rPr>
              <a:t> de 2024</a:t>
            </a:r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C396C20-F6DF-C940-BE16-6E008BFF9CB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290408" y="2095077"/>
            <a:ext cx="4572000" cy="60371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b="1" dirty="0" err="1"/>
              <a:t>Entrega</a:t>
            </a:r>
            <a:r>
              <a:rPr lang="en-US" sz="2000" b="1" dirty="0"/>
              <a:t> e </a:t>
            </a:r>
            <a:r>
              <a:rPr lang="en-US" sz="2000" b="1" dirty="0" err="1"/>
              <a:t>análise</a:t>
            </a:r>
            <a:r>
              <a:rPr lang="en-US" sz="2000" b="1" dirty="0"/>
              <a:t> interna do </a:t>
            </a:r>
            <a:r>
              <a:rPr lang="en-US" sz="2000" b="1" dirty="0" err="1"/>
              <a:t>Relatório</a:t>
            </a:r>
            <a:r>
              <a:rPr lang="en-US" sz="2000" b="1" dirty="0"/>
              <a:t> </a:t>
            </a:r>
            <a:r>
              <a:rPr lang="en-US" sz="2000" b="1" dirty="0" err="1"/>
              <a:t>Proposta</a:t>
            </a:r>
            <a:r>
              <a:rPr lang="en-US" sz="2000" b="1" dirty="0"/>
              <a:t> do </a:t>
            </a:r>
            <a:r>
              <a:rPr lang="en-US" sz="2000" b="1" dirty="0" err="1"/>
              <a:t>Programa</a:t>
            </a:r>
            <a:r>
              <a:rPr lang="en-US" sz="2000" b="1" dirty="0"/>
              <a:t>: </a:t>
            </a:r>
            <a:r>
              <a:rPr lang="en-US" sz="2000" b="1" u="sng" dirty="0" err="1"/>
              <a:t>Pendentes</a:t>
            </a:r>
            <a:endParaRPr lang="en-US" sz="2000" b="1" u="sng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F2A68F-70C1-7F46-9A1C-586701744F5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290408" y="2985421"/>
            <a:ext cx="4572000" cy="560619"/>
          </a:xfr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600" dirty="0" err="1"/>
              <a:t>Todos</a:t>
            </a:r>
            <a:r>
              <a:rPr lang="en-US" sz="1600" dirty="0"/>
              <a:t> </a:t>
            </a:r>
            <a:r>
              <a:rPr lang="en-US" sz="1600" dirty="0" err="1"/>
              <a:t>os</a:t>
            </a:r>
            <a:r>
              <a:rPr lang="en-US" sz="1600" dirty="0"/>
              <a:t> PPGs com </a:t>
            </a:r>
            <a:r>
              <a:rPr lang="en-US" sz="1600" dirty="0" err="1"/>
              <a:t>relatório</a:t>
            </a:r>
            <a:r>
              <a:rPr lang="en-US" sz="1600" dirty="0"/>
              <a:t> de </a:t>
            </a:r>
            <a:r>
              <a:rPr lang="en-US" sz="1600" dirty="0" err="1"/>
              <a:t>Propostas</a:t>
            </a:r>
            <a:r>
              <a:rPr lang="en-US" sz="1600" dirty="0"/>
              <a:t> de </a:t>
            </a:r>
            <a:r>
              <a:rPr lang="en-US" sz="1600" dirty="0" err="1"/>
              <a:t>Programa</a:t>
            </a:r>
            <a:r>
              <a:rPr lang="en-US" sz="1600" dirty="0"/>
              <a:t> </a:t>
            </a:r>
            <a:r>
              <a:rPr lang="en-US" sz="1600" dirty="0" err="1"/>
              <a:t>Pendentes</a:t>
            </a:r>
            <a:r>
              <a:rPr lang="en-US" sz="1600" dirty="0"/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até</a:t>
            </a:r>
            <a:r>
              <a:rPr lang="en-US" sz="1600" b="1" dirty="0">
                <a:solidFill>
                  <a:srgbClr val="FF0000"/>
                </a:solidFill>
              </a:rPr>
              <a:t> 15 de </a:t>
            </a:r>
            <a:r>
              <a:rPr lang="en-US" sz="1600" b="1" dirty="0" err="1">
                <a:solidFill>
                  <a:srgbClr val="FF0000"/>
                </a:solidFill>
              </a:rPr>
              <a:t>julho</a:t>
            </a:r>
            <a:r>
              <a:rPr lang="en-US" sz="1600" b="1" dirty="0">
                <a:solidFill>
                  <a:srgbClr val="FF0000"/>
                </a:solidFill>
              </a:rPr>
              <a:t> 2024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554997-3B04-634C-A36E-69B0311331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09" y="4201414"/>
            <a:ext cx="2352091" cy="649702"/>
          </a:xfr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</a:rPr>
              <a:t>Coleta CAPES 2024: Dez 2024 – </a:t>
            </a:r>
            <a:r>
              <a:rPr lang="en-US" sz="2000" b="1" dirty="0" err="1">
                <a:solidFill>
                  <a:schemeClr val="bg1"/>
                </a:solidFill>
              </a:rPr>
              <a:t>Abr</a:t>
            </a:r>
            <a:r>
              <a:rPr lang="en-US" sz="2000" b="1" dirty="0">
                <a:solidFill>
                  <a:schemeClr val="bg1"/>
                </a:solidFill>
              </a:rPr>
              <a:t> 2025	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355B93-F7B4-8649-8BBF-819B529D7EC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56958" y="4825587"/>
            <a:ext cx="3116509" cy="144133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1" dirty="0" err="1"/>
              <a:t>Preenchimento</a:t>
            </a:r>
            <a:r>
              <a:rPr lang="en-US" sz="1600" b="1" dirty="0"/>
              <a:t> do Coleta 2024</a:t>
            </a:r>
          </a:p>
          <a:p>
            <a:pPr marL="285750" indent="-2857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600" dirty="0" err="1"/>
              <a:t>Envio</a:t>
            </a:r>
            <a:r>
              <a:rPr lang="en-US" sz="1600" dirty="0"/>
              <a:t> do Coleta para PRPPG: </a:t>
            </a:r>
            <a:r>
              <a:rPr lang="en-US" sz="1600" b="1" dirty="0" err="1">
                <a:solidFill>
                  <a:srgbClr val="FF0000"/>
                </a:solidFill>
              </a:rPr>
              <a:t>Março</a:t>
            </a:r>
            <a:r>
              <a:rPr lang="en-US" sz="1600" b="1" dirty="0">
                <a:solidFill>
                  <a:srgbClr val="FF0000"/>
                </a:solidFill>
              </a:rPr>
              <a:t> de 2025</a:t>
            </a:r>
          </a:p>
          <a:p>
            <a:pPr marL="285750" indent="-2857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600" dirty="0" err="1"/>
              <a:t>Homologação</a:t>
            </a:r>
            <a:r>
              <a:rPr lang="en-US" sz="1600" dirty="0"/>
              <a:t> pela PRPPG: </a:t>
            </a:r>
            <a:r>
              <a:rPr lang="en-US" sz="1600" b="1" dirty="0">
                <a:solidFill>
                  <a:srgbClr val="FF0000"/>
                </a:solidFill>
              </a:rPr>
              <a:t>Abril de 2025</a:t>
            </a:r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46E31A7-D773-5ED9-7F88-D729B8455E5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4643025"/>
            <a:ext cx="2972575" cy="365126"/>
          </a:xfrm>
        </p:spPr>
        <p:txBody>
          <a:bodyPr/>
          <a:lstStyle/>
          <a:p>
            <a:r>
              <a:rPr lang="en-US" sz="1600" b="1" dirty="0"/>
              <a:t>C</a:t>
            </a:r>
            <a:r>
              <a:rPr lang="en-BR" sz="1600" b="1" dirty="0"/>
              <a:t>apacitação dos Quesitos da Ficha de Avaliação para Relatório da Proposta do Programa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5A8E870E-BF88-9EB8-615D-E898078A1255}"/>
              </a:ext>
            </a:extLst>
          </p:cNvPr>
          <p:cNvSpPr txBox="1">
            <a:spLocks/>
          </p:cNvSpPr>
          <p:nvPr/>
        </p:nvSpPr>
        <p:spPr>
          <a:xfrm>
            <a:off x="3897799" y="4201414"/>
            <a:ext cx="3807824" cy="30379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800" b="0" i="0" kern="1200" spc="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/>
              <a:t>Capacitação</a:t>
            </a:r>
            <a:r>
              <a:rPr lang="en-US" sz="2000" b="1" dirty="0"/>
              <a:t> </a:t>
            </a:r>
            <a:r>
              <a:rPr lang="en-US" sz="2000" b="1" dirty="0" err="1"/>
              <a:t>Relatório</a:t>
            </a:r>
            <a:r>
              <a:rPr lang="en-US" sz="2000" b="1" dirty="0"/>
              <a:t> Sucupira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0823AFEE-58F5-A5E2-D59A-44BEA184DAB5}"/>
              </a:ext>
            </a:extLst>
          </p:cNvPr>
          <p:cNvSpPr txBox="1">
            <a:spLocks/>
          </p:cNvSpPr>
          <p:nvPr/>
        </p:nvSpPr>
        <p:spPr>
          <a:xfrm>
            <a:off x="3897799" y="5396952"/>
            <a:ext cx="2972575" cy="365126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BR" sz="1600" b="1" dirty="0">
                <a:solidFill>
                  <a:srgbClr val="FF0000"/>
                </a:solidFill>
              </a:rPr>
              <a:t>05 de Agosto de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4C3B09-1A6C-7B80-5DA3-A291A1106AB4}"/>
              </a:ext>
            </a:extLst>
          </p:cNvPr>
          <p:cNvSpPr txBox="1"/>
          <p:nvPr/>
        </p:nvSpPr>
        <p:spPr>
          <a:xfrm>
            <a:off x="851049" y="1363665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spc="50" dirty="0">
                <a:solidFill>
                  <a:schemeClr val="bg1"/>
                </a:solidFill>
              </a:rPr>
              <a:t>Coleta 2024: </a:t>
            </a:r>
            <a:r>
              <a:rPr lang="en-US" sz="2000" b="1" spc="50" dirty="0" err="1">
                <a:solidFill>
                  <a:schemeClr val="bg1"/>
                </a:solidFill>
              </a:rPr>
              <a:t>Junho</a:t>
            </a:r>
            <a:r>
              <a:rPr lang="en-US" sz="2000" b="1" spc="50" dirty="0">
                <a:solidFill>
                  <a:schemeClr val="bg1"/>
                </a:solidFill>
              </a:rPr>
              <a:t> 2024 a </a:t>
            </a:r>
            <a:r>
              <a:rPr lang="en-US" sz="2000" b="1" spc="50" dirty="0" err="1">
                <a:solidFill>
                  <a:schemeClr val="bg1"/>
                </a:solidFill>
              </a:rPr>
              <a:t>Março</a:t>
            </a:r>
            <a:r>
              <a:rPr lang="en-US" sz="2000" b="1" spc="50" dirty="0">
                <a:solidFill>
                  <a:schemeClr val="bg1"/>
                </a:solidFill>
              </a:rPr>
              <a:t> 2025</a:t>
            </a:r>
            <a:endParaRPr lang="en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9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6002</TotalTime>
  <Words>152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Agenda da Avaliação Quadrienal 2021-2024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Avaliação Quadrienal</dc:title>
  <dc:creator>Microsoft Office User</dc:creator>
  <cp:lastModifiedBy>Aline Meira Rocha</cp:lastModifiedBy>
  <cp:revision>451</cp:revision>
  <cp:lastPrinted>2024-04-18T10:10:56Z</cp:lastPrinted>
  <dcterms:created xsi:type="dcterms:W3CDTF">2022-10-11T12:21:35Z</dcterms:created>
  <dcterms:modified xsi:type="dcterms:W3CDTF">2024-06-19T16:13:34Z</dcterms:modified>
</cp:coreProperties>
</file>